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3F53-E677-45C1-9928-F02D39CB0156}" type="datetimeFigureOut">
              <a:rPr lang="cs-CZ" smtClean="0"/>
              <a:t>8.1.2019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B5AD-A580-4641-BFB5-FAD78522963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7167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3F53-E677-45C1-9928-F02D39CB0156}" type="datetimeFigureOut">
              <a:rPr lang="cs-CZ" smtClean="0"/>
              <a:t>8.1.2019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B5AD-A580-4641-BFB5-FAD78522963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9273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3F53-E677-45C1-9928-F02D39CB0156}" type="datetimeFigureOut">
              <a:rPr lang="cs-CZ" smtClean="0"/>
              <a:t>8.1.2019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B5AD-A580-4641-BFB5-FAD78522963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8117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3F53-E677-45C1-9928-F02D39CB0156}" type="datetimeFigureOut">
              <a:rPr lang="cs-CZ" smtClean="0"/>
              <a:t>8.1.2019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B5AD-A580-4641-BFB5-FAD78522963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4303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3F53-E677-45C1-9928-F02D39CB0156}" type="datetimeFigureOut">
              <a:rPr lang="cs-CZ" smtClean="0"/>
              <a:t>8.1.2019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B5AD-A580-4641-BFB5-FAD78522963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2504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3F53-E677-45C1-9928-F02D39CB0156}" type="datetimeFigureOut">
              <a:rPr lang="cs-CZ" smtClean="0"/>
              <a:t>8.1.2019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B5AD-A580-4641-BFB5-FAD78522963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890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3F53-E677-45C1-9928-F02D39CB0156}" type="datetimeFigureOut">
              <a:rPr lang="cs-CZ" smtClean="0"/>
              <a:t>8.1.2019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B5AD-A580-4641-BFB5-FAD78522963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7804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3F53-E677-45C1-9928-F02D39CB0156}" type="datetimeFigureOut">
              <a:rPr lang="cs-CZ" smtClean="0"/>
              <a:t>8.1.2019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B5AD-A580-4641-BFB5-FAD78522963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2255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3F53-E677-45C1-9928-F02D39CB0156}" type="datetimeFigureOut">
              <a:rPr lang="cs-CZ" smtClean="0"/>
              <a:t>8.1.2019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B5AD-A580-4641-BFB5-FAD78522963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158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3F53-E677-45C1-9928-F02D39CB0156}" type="datetimeFigureOut">
              <a:rPr lang="cs-CZ" smtClean="0"/>
              <a:t>8.1.2019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B5AD-A580-4641-BFB5-FAD78522963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6662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3F53-E677-45C1-9928-F02D39CB0156}" type="datetimeFigureOut">
              <a:rPr lang="cs-CZ" smtClean="0"/>
              <a:t>8.1.2019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B5AD-A580-4641-BFB5-FAD78522963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5517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33F53-E677-45C1-9928-F02D39CB0156}" type="datetimeFigureOut">
              <a:rPr lang="cs-CZ" smtClean="0"/>
              <a:t>8.1.2019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1B5AD-A580-4641-BFB5-FAD78522963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1741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Prioritní osa 4, specifický cíl 4.4 Zlepšit kvalitu prostředí v sídlech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4.4.1: Revitalizace funkčních ploch a prvků</a:t>
            </a:r>
            <a:endParaRPr lang="cs-CZ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63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Oprávnění žadatelé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</a:t>
            </a:r>
            <a:r>
              <a:rPr lang="cs-CZ" dirty="0" smtClean="0"/>
              <a:t>bce</a:t>
            </a:r>
          </a:p>
          <a:p>
            <a:r>
              <a:rPr lang="cs-CZ" dirty="0" smtClean="0"/>
              <a:t>kraje</a:t>
            </a:r>
          </a:p>
          <a:p>
            <a:r>
              <a:rPr lang="cs-CZ" dirty="0" smtClean="0"/>
              <a:t>dobrovolné svazky obcí</a:t>
            </a:r>
          </a:p>
          <a:p>
            <a:r>
              <a:rPr lang="cs-CZ" dirty="0"/>
              <a:t>o</a:t>
            </a:r>
            <a:r>
              <a:rPr lang="cs-CZ" dirty="0" smtClean="0"/>
              <a:t>rganizační složky státu</a:t>
            </a:r>
          </a:p>
          <a:p>
            <a:r>
              <a:rPr lang="cs-CZ" dirty="0"/>
              <a:t>s</a:t>
            </a:r>
            <a:r>
              <a:rPr lang="cs-CZ" dirty="0" smtClean="0"/>
              <a:t>tátní podniky</a:t>
            </a:r>
          </a:p>
          <a:p>
            <a:r>
              <a:rPr lang="cs-CZ" dirty="0"/>
              <a:t>p</a:t>
            </a:r>
            <a:r>
              <a:rPr lang="cs-CZ" dirty="0" smtClean="0"/>
              <a:t>říspěvkové organizace</a:t>
            </a:r>
          </a:p>
          <a:p>
            <a:r>
              <a:rPr lang="cs-CZ" dirty="0"/>
              <a:t>p</a:t>
            </a:r>
            <a:r>
              <a:rPr lang="cs-CZ" dirty="0" smtClean="0"/>
              <a:t>odnikatelské subjekty</a:t>
            </a:r>
          </a:p>
          <a:p>
            <a:r>
              <a:rPr lang="cs-CZ" dirty="0"/>
              <a:t>f</a:t>
            </a:r>
            <a:r>
              <a:rPr lang="cs-CZ" dirty="0" smtClean="0"/>
              <a:t>yzické osoby podnikající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261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Podporovaná opatření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</a:t>
            </a:r>
            <a:r>
              <a:rPr lang="cs-CZ" dirty="0" smtClean="0"/>
              <a:t>tudie systému sídelní zeleně (zpracována podle Osnovy a metodického rámce)</a:t>
            </a:r>
          </a:p>
          <a:p>
            <a:r>
              <a:rPr lang="cs-CZ" dirty="0"/>
              <a:t>z</a:t>
            </a:r>
            <a:r>
              <a:rPr lang="cs-CZ" dirty="0" smtClean="0"/>
              <a:t>akládání/obnova funkčně propojených ploch a prvků veřejné zeleně a zakládání doprovodných prvků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</a:t>
            </a:r>
            <a:r>
              <a:rPr lang="cs-CZ" dirty="0" smtClean="0"/>
              <a:t>arky, zahrady, </a:t>
            </a:r>
            <a:r>
              <a:rPr lang="cs-CZ" dirty="0"/>
              <a:t>s</a:t>
            </a:r>
            <a:r>
              <a:rPr lang="cs-CZ" dirty="0" smtClean="0"/>
              <a:t>ady, uliční stromořadí, aleje, lesoparky, remízky, </a:t>
            </a:r>
            <a:r>
              <a:rPr lang="cs-CZ" dirty="0" smtClean="0"/>
              <a:t>průlehy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tůně, jezírka, mokřady, nádrže na srážkovou vodu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833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Forma a výše podpory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odpora do výše </a:t>
            </a:r>
            <a:r>
              <a:rPr lang="cs-CZ" b="1" dirty="0" smtClean="0"/>
              <a:t>60 % </a:t>
            </a:r>
            <a:r>
              <a:rPr lang="cs-CZ" dirty="0" smtClean="0"/>
              <a:t>celkových způsobilých výdajů a </a:t>
            </a:r>
            <a:r>
              <a:rPr lang="cs-CZ" b="1" dirty="0" smtClean="0"/>
              <a:t>40 % </a:t>
            </a:r>
            <a:r>
              <a:rPr lang="cs-CZ" dirty="0" smtClean="0"/>
              <a:t>finanční účast příjemce</a:t>
            </a:r>
          </a:p>
          <a:p>
            <a:r>
              <a:rPr lang="cs-CZ" dirty="0" smtClean="0"/>
              <a:t>V případě že realizace vyplývá se studie systémů podle Osnovy a metodického rámce pro zpracování studií systému sídelní zeleně je podpora </a:t>
            </a:r>
            <a:r>
              <a:rPr lang="cs-CZ" b="1" dirty="0" smtClean="0"/>
              <a:t>85 % </a:t>
            </a:r>
            <a:r>
              <a:rPr lang="cs-CZ" dirty="0" smtClean="0"/>
              <a:t>a </a:t>
            </a:r>
            <a:r>
              <a:rPr lang="cs-CZ" b="1" dirty="0" smtClean="0"/>
              <a:t>15 % </a:t>
            </a:r>
            <a:r>
              <a:rPr lang="cs-CZ" dirty="0" smtClean="0"/>
              <a:t>finanční účast příjemce</a:t>
            </a:r>
          </a:p>
        </p:txBody>
      </p:sp>
    </p:spTree>
    <p:extLst>
      <p:ext uri="{BB962C8B-B14F-4D97-AF65-F5344CB8AC3E}">
        <p14:creationId xmlns:p14="http://schemas.microsoft.com/office/powerpoint/2010/main" val="96404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Kritéria přijatelnosti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Dostatečné zhodnocení stávajícího stavu území (</a:t>
            </a:r>
            <a:r>
              <a:rPr lang="cs-CZ" dirty="0" err="1" smtClean="0"/>
              <a:t>bidiverzita</a:t>
            </a:r>
            <a:r>
              <a:rPr lang="cs-CZ" dirty="0" smtClean="0"/>
              <a:t>, ekologická stabilita)</a:t>
            </a:r>
          </a:p>
          <a:p>
            <a:r>
              <a:rPr lang="cs-CZ" dirty="0" smtClean="0"/>
              <a:t>Přínosy projektu naplňují cíle podpory nejsou zanedbatelné</a:t>
            </a:r>
          </a:p>
          <a:p>
            <a:r>
              <a:rPr lang="cs-CZ" dirty="0" smtClean="0"/>
              <a:t>Soulad s OPŽP, Programovým dokumentem a Pravidly pro žadatele a příjemce</a:t>
            </a:r>
          </a:p>
          <a:p>
            <a:r>
              <a:rPr lang="cs-CZ" dirty="0" smtClean="0"/>
              <a:t>Projekt není v kolizi se zákonem o ochraně přírody a krajiny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2332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cs-CZ" dirty="0" smtClean="0"/>
              <a:t>rozpor s územním plánem nebo pozemkovými úpravami</a:t>
            </a:r>
          </a:p>
          <a:p>
            <a:r>
              <a:rPr lang="cs-CZ" dirty="0" smtClean="0"/>
              <a:t>Realizace nezpůsobí pokles biodiverzity v lokalitě a nedojde k nevratnému negativnímu ovlivnění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4004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ořízení/aktualizace studie sídelní zeleně</a:t>
            </a:r>
          </a:p>
          <a:p>
            <a:r>
              <a:rPr lang="cs-CZ" dirty="0"/>
              <a:t>d</a:t>
            </a:r>
            <a:r>
              <a:rPr lang="cs-CZ" dirty="0" smtClean="0"/>
              <a:t>endrologický a inventarizační průzkum atd.</a:t>
            </a:r>
          </a:p>
          <a:p>
            <a:r>
              <a:rPr lang="cs-CZ" dirty="0" smtClean="0"/>
              <a:t>Stavební, zemědělské, lesnické, sadovnické a práce </a:t>
            </a:r>
            <a:r>
              <a:rPr lang="cs-CZ" dirty="0" smtClean="0"/>
              <a:t>související se specifickým cílem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9171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Nezpůsobilé výdaje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</a:t>
            </a:r>
            <a:r>
              <a:rPr lang="cs-CZ" dirty="0" smtClean="0"/>
              <a:t>rézování a jiná likvidace pařezů</a:t>
            </a:r>
          </a:p>
          <a:p>
            <a:r>
              <a:rPr lang="cs-CZ" dirty="0" smtClean="0"/>
              <a:t>Výsadba těchto druhů: javor jasanolistý, pajasan žláznatý, střemcha pozdní, škumpa orobincová, </a:t>
            </a:r>
            <a:r>
              <a:rPr lang="cs-CZ" smtClean="0"/>
              <a:t>kustovnice cizí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349136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249</Words>
  <Application>Microsoft Office PowerPoint</Application>
  <PresentationFormat>Předvádění na obrazovce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Prioritní osa 4, specifický cíl 4.4 Zlepšit kvalitu prostředí v sídlech </vt:lpstr>
      <vt:lpstr>Oprávnění žadatelé</vt:lpstr>
      <vt:lpstr>Podporovaná opatření</vt:lpstr>
      <vt:lpstr>Forma a výše podpory</vt:lpstr>
      <vt:lpstr>Kritéria přijatelnosti</vt:lpstr>
      <vt:lpstr>Prezentace aplikace PowerPoint</vt:lpstr>
      <vt:lpstr>Způsobilé výdaje</vt:lpstr>
      <vt:lpstr>Nezpůsobilé výdaje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Žadatel OPŽP</dc:title>
  <dc:creator>Vlastník</dc:creator>
  <cp:lastModifiedBy>Vlastník</cp:lastModifiedBy>
  <cp:revision>12</cp:revision>
  <dcterms:created xsi:type="dcterms:W3CDTF">2019-01-08T15:53:57Z</dcterms:created>
  <dcterms:modified xsi:type="dcterms:W3CDTF">2019-01-08T20:39:08Z</dcterms:modified>
</cp:coreProperties>
</file>